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ep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8"/>
            <a:ext cx="9144000" cy="6854024"/>
          </a:xfrm>
          <a:prstGeom prst="rect">
            <a:avLst/>
          </a:prstGeom>
          <a:ln>
            <a:solidFill>
              <a:srgbClr val="00B0F0"/>
            </a:solidFill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2428860" y="857232"/>
            <a:ext cx="3825086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Book" pitchFamily="34" charset="0"/>
              </a:rPr>
              <a:t>Рождественские </a:t>
            </a:r>
          </a:p>
          <a:p>
            <a:pPr algn="ctr"/>
            <a:r>
              <a:rPr lang="ru-RU" sz="32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Franklin Gothic Book" pitchFamily="34" charset="0"/>
              </a:rPr>
              <a:t>английские  песни  </a:t>
            </a:r>
            <a:endParaRPr lang="ru-RU" sz="32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Franklin Gothic Book" pitchFamily="34" charset="0"/>
            </a:endParaRPr>
          </a:p>
        </p:txBody>
      </p:sp>
      <p:pic>
        <p:nvPicPr>
          <p:cNvPr id="5" name="Рисунок 4" descr="A-Christmas-So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2000240"/>
            <a:ext cx="3286148" cy="44648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6357950" y="42862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000760" y="4071942"/>
            <a:ext cx="30003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FFFF00"/>
                </a:solidFill>
              </a:rPr>
              <a:t>Авторы презентации: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Учитель английского языка</a:t>
            </a:r>
          </a:p>
          <a:p>
            <a:r>
              <a:rPr lang="ru-RU" i="1" dirty="0" err="1" smtClean="0">
                <a:solidFill>
                  <a:srgbClr val="FFFF00"/>
                </a:solidFill>
              </a:rPr>
              <a:t>Лутц</a:t>
            </a:r>
            <a:r>
              <a:rPr lang="ru-RU" i="1" dirty="0" smtClean="0">
                <a:solidFill>
                  <a:srgbClr val="FFFF00"/>
                </a:solidFill>
              </a:rPr>
              <a:t> Оксана Анатольевна,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учащиеся МОУ СОШ №16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города Берёзовского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Кемеровской области:</a:t>
            </a:r>
          </a:p>
          <a:p>
            <a:r>
              <a:rPr lang="ru-RU" i="1" dirty="0" err="1" smtClean="0">
                <a:solidFill>
                  <a:srgbClr val="FFFF00"/>
                </a:solidFill>
              </a:rPr>
              <a:t>Дейграф</a:t>
            </a:r>
            <a:r>
              <a:rPr lang="ru-RU" i="1" dirty="0" smtClean="0">
                <a:solidFill>
                  <a:srgbClr val="FFFF00"/>
                </a:solidFill>
              </a:rPr>
              <a:t> Лиза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Меркушева Лиза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Гришков Лёша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ep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52" y="0"/>
            <a:ext cx="9146652" cy="68560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142976" y="1071546"/>
            <a:ext cx="66014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Рождество самый веселый и почитаемый</a:t>
            </a:r>
          </a:p>
          <a:p>
            <a:pPr lvl="0"/>
            <a:r>
              <a:rPr lang="ru-RU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праздник в </a:t>
            </a:r>
            <a:r>
              <a:rPr lang="ru-RU" sz="2000" i="1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англоговорящих</a:t>
            </a:r>
            <a:r>
              <a:rPr lang="ru-RU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странах и к его</a:t>
            </a:r>
          </a:p>
          <a:p>
            <a:pPr lvl="0"/>
            <a:r>
              <a:rPr lang="ru-RU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празднованию написаны сотни песен для исполнения</a:t>
            </a:r>
          </a:p>
          <a:p>
            <a:pPr lvl="0"/>
            <a:r>
              <a:rPr lang="ru-RU" sz="20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детьми разного возраста  и для совсем взрослых людей.</a:t>
            </a:r>
            <a:endParaRPr lang="ru-RU" sz="20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Рисунок 3" descr="christmas_caroler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2857496"/>
            <a:ext cx="3000396" cy="35004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ep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52" y="0"/>
            <a:ext cx="9146652" cy="68560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571604" y="1285860"/>
            <a:ext cx="60568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i="1" dirty="0" smtClean="0">
                <a:solidFill>
                  <a:schemeClr val="bg1">
                    <a:lumMod val="85000"/>
                  </a:schemeClr>
                </a:solidFill>
              </a:rPr>
              <a:t>Первые известные рождественские гимны </a:t>
            </a:r>
          </a:p>
          <a:p>
            <a:pPr lvl="0"/>
            <a:r>
              <a:rPr lang="ru-RU" sz="2400" i="1" dirty="0" smtClean="0">
                <a:solidFill>
                  <a:schemeClr val="bg1">
                    <a:lumMod val="85000"/>
                  </a:schemeClr>
                </a:solidFill>
              </a:rPr>
              <a:t>для церковных служб были написаны еще</a:t>
            </a:r>
          </a:p>
          <a:p>
            <a:pPr lvl="0"/>
            <a:r>
              <a:rPr lang="ru-RU" sz="2400" i="1" dirty="0" smtClean="0">
                <a:solidFill>
                  <a:schemeClr val="bg1">
                    <a:lumMod val="85000"/>
                  </a:schemeClr>
                </a:solidFill>
              </a:rPr>
              <a:t> в 4 веке нашей эры.</a:t>
            </a:r>
            <a:endParaRPr lang="ru-RU" sz="2400" i="1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4" name="Рисунок 3" descr="5820888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2500306"/>
            <a:ext cx="2928958" cy="387806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hristmas-1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2428860" y="785794"/>
            <a:ext cx="514294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«Придите к Младенцу» (</a:t>
            </a:r>
            <a:r>
              <a:rPr lang="ru-RU" sz="2000" i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Adeste</a:t>
            </a:r>
            <a:r>
              <a:rPr lang="ru-RU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Fideles</a:t>
            </a:r>
            <a:r>
              <a:rPr lang="ru-RU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) – </a:t>
            </a:r>
          </a:p>
          <a:p>
            <a:pPr lvl="0"/>
            <a:r>
              <a:rPr lang="ru-RU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один из широко известных рождественских</a:t>
            </a:r>
          </a:p>
          <a:p>
            <a:pPr lvl="0"/>
            <a:r>
              <a:rPr lang="ru-RU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гимнов. О происхождении его продолжают</a:t>
            </a:r>
          </a:p>
          <a:p>
            <a:pPr lvl="0"/>
            <a:r>
              <a:rPr lang="ru-RU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спорить: то ли он написан в 18 веке, то ли </a:t>
            </a:r>
          </a:p>
          <a:p>
            <a:pPr lvl="0"/>
            <a:r>
              <a:rPr lang="ru-RU" sz="2000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намного раньше – в 13 веке</a:t>
            </a:r>
            <a:endParaRPr lang="ru-RU" sz="2000" i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Рисунок 4" descr="The-Christmas-Story-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2428868"/>
            <a:ext cx="7000924" cy="417910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hristmas-1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714480" y="1000108"/>
            <a:ext cx="56819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i="1" dirty="0" smtClean="0">
                <a:solidFill>
                  <a:schemeClr val="bg2"/>
                </a:solidFill>
              </a:rPr>
              <a:t>Очень популярна песенка “</a:t>
            </a:r>
            <a:r>
              <a:rPr lang="ru-RU" sz="2000" i="1" dirty="0" err="1" smtClean="0">
                <a:solidFill>
                  <a:schemeClr val="bg2"/>
                </a:solidFill>
              </a:rPr>
              <a:t>Jingle</a:t>
            </a:r>
            <a:r>
              <a:rPr lang="ru-RU" sz="2000" i="1" dirty="0" smtClean="0">
                <a:solidFill>
                  <a:schemeClr val="bg2"/>
                </a:solidFill>
              </a:rPr>
              <a:t> </a:t>
            </a:r>
            <a:r>
              <a:rPr lang="ru-RU" sz="2000" i="1" dirty="0" err="1" smtClean="0">
                <a:solidFill>
                  <a:schemeClr val="bg2"/>
                </a:solidFill>
              </a:rPr>
              <a:t>bells</a:t>
            </a:r>
            <a:r>
              <a:rPr lang="ru-RU" sz="2000" i="1" dirty="0" smtClean="0">
                <a:solidFill>
                  <a:schemeClr val="bg2"/>
                </a:solidFill>
              </a:rPr>
              <a:t>”</a:t>
            </a:r>
          </a:p>
          <a:p>
            <a:pPr lvl="0" algn="ctr"/>
            <a:r>
              <a:rPr lang="ru-RU" sz="2000" i="1" dirty="0" smtClean="0">
                <a:solidFill>
                  <a:schemeClr val="bg2"/>
                </a:solidFill>
              </a:rPr>
              <a:t> (Звените колокольчики), написанная</a:t>
            </a:r>
          </a:p>
          <a:p>
            <a:pPr lvl="0" algn="ctr"/>
            <a:r>
              <a:rPr lang="ru-RU" sz="2000" i="1" dirty="0" smtClean="0">
                <a:solidFill>
                  <a:schemeClr val="bg2"/>
                </a:solidFill>
              </a:rPr>
              <a:t> Джеймсом Лордом </a:t>
            </a:r>
            <a:r>
              <a:rPr lang="ru-RU" sz="2000" i="1" dirty="0" err="1" smtClean="0">
                <a:solidFill>
                  <a:schemeClr val="bg2"/>
                </a:solidFill>
              </a:rPr>
              <a:t>Пьерпонтом</a:t>
            </a:r>
            <a:r>
              <a:rPr lang="ru-RU" sz="2000" i="1" dirty="0" smtClean="0">
                <a:solidFill>
                  <a:schemeClr val="bg2"/>
                </a:solidFill>
              </a:rPr>
              <a:t> в 1858.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357290" y="2285992"/>
            <a:ext cx="369364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latin typeface="Segoe Print" pitchFamily="2" charset="0"/>
              </a:rPr>
              <a:t>Jingle bells, jingle bells,</a:t>
            </a:r>
            <a:endParaRPr lang="ru-RU" sz="2000" dirty="0" smtClean="0">
              <a:solidFill>
                <a:srgbClr val="FFFF00"/>
              </a:solidFill>
              <a:latin typeface="Segoe Print" pitchFamily="2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Segoe Print" pitchFamily="2" charset="0"/>
              </a:rPr>
              <a:t> jingle all the way!</a:t>
            </a:r>
            <a:endParaRPr lang="ru-RU" sz="2000" dirty="0" smtClean="0">
              <a:solidFill>
                <a:srgbClr val="FFFF00"/>
              </a:solidFill>
              <a:latin typeface="Segoe Print" pitchFamily="2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Segoe Print" pitchFamily="2" charset="0"/>
              </a:rPr>
              <a:t> Oh what fun it is to ride</a:t>
            </a:r>
            <a:endParaRPr lang="ru-RU" sz="2000" dirty="0" smtClean="0">
              <a:solidFill>
                <a:srgbClr val="FFFF00"/>
              </a:solidFill>
              <a:latin typeface="Segoe Print" pitchFamily="2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Segoe Print" pitchFamily="2" charset="0"/>
              </a:rPr>
              <a:t> In a one-horse open sleigh</a:t>
            </a:r>
            <a:endParaRPr lang="ru-RU" sz="2000" dirty="0" smtClean="0">
              <a:solidFill>
                <a:srgbClr val="FFFF00"/>
              </a:solidFill>
              <a:latin typeface="Segoe Print" pitchFamily="2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Segoe Print" pitchFamily="2" charset="0"/>
              </a:rPr>
              <a:t> Jingle bells, jingle bells,</a:t>
            </a:r>
            <a:endParaRPr lang="ru-RU" sz="2000" dirty="0" smtClean="0">
              <a:solidFill>
                <a:srgbClr val="FFFF00"/>
              </a:solidFill>
              <a:latin typeface="Segoe Print" pitchFamily="2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Segoe Print" pitchFamily="2" charset="0"/>
              </a:rPr>
              <a:t> jingle all the way!</a:t>
            </a:r>
            <a:endParaRPr lang="ru-RU" sz="2000" dirty="0" smtClean="0">
              <a:solidFill>
                <a:srgbClr val="FFFF00"/>
              </a:solidFill>
              <a:latin typeface="Segoe Print" pitchFamily="2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Segoe Print" pitchFamily="2" charset="0"/>
              </a:rPr>
              <a:t> Oh what fun it is to ride</a:t>
            </a:r>
            <a:endParaRPr lang="ru-RU" sz="2000" dirty="0" smtClean="0">
              <a:solidFill>
                <a:srgbClr val="FFFF00"/>
              </a:solidFill>
              <a:latin typeface="Segoe Print" pitchFamily="2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Segoe Print" pitchFamily="2" charset="0"/>
              </a:rPr>
              <a:t> In a one-horse open sleigh</a:t>
            </a:r>
            <a:endParaRPr lang="ru-RU" sz="2000" dirty="0" smtClean="0">
              <a:solidFill>
                <a:srgbClr val="FFFF00"/>
              </a:solidFill>
              <a:latin typeface="Segoe Print" pitchFamily="2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258965_f5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428728" y="714356"/>
            <a:ext cx="481760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2000" i="1" dirty="0" smtClean="0">
                <a:solidFill>
                  <a:srgbClr val="002060"/>
                </a:solidFill>
              </a:rPr>
              <a:t>Наверное, самая известная из</a:t>
            </a:r>
          </a:p>
          <a:p>
            <a:pPr lvl="0" algn="ctr"/>
            <a:r>
              <a:rPr lang="ru-RU" sz="2000" i="1" dirty="0" smtClean="0">
                <a:solidFill>
                  <a:srgbClr val="002060"/>
                </a:solidFill>
              </a:rPr>
              <a:t> Рождественских песен :</a:t>
            </a:r>
          </a:p>
          <a:p>
            <a:pPr lvl="0" algn="ctr"/>
            <a:r>
              <a:rPr lang="ru-RU" sz="2000" i="1" dirty="0" smtClean="0">
                <a:solidFill>
                  <a:srgbClr val="002060"/>
                </a:solidFill>
              </a:rPr>
              <a:t> “</a:t>
            </a:r>
            <a:r>
              <a:rPr lang="ru-RU" sz="2000" i="1" dirty="0" err="1" smtClean="0">
                <a:solidFill>
                  <a:srgbClr val="002060"/>
                </a:solidFill>
              </a:rPr>
              <a:t>We</a:t>
            </a:r>
            <a:r>
              <a:rPr lang="ru-RU" sz="2000" i="1" dirty="0" smtClean="0">
                <a:solidFill>
                  <a:srgbClr val="002060"/>
                </a:solidFill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</a:rPr>
              <a:t>wish</a:t>
            </a:r>
            <a:r>
              <a:rPr lang="ru-RU" sz="2000" i="1" dirty="0" smtClean="0">
                <a:solidFill>
                  <a:srgbClr val="002060"/>
                </a:solidFill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</a:rPr>
              <a:t>you</a:t>
            </a:r>
            <a:r>
              <a:rPr lang="ru-RU" sz="2000" i="1" dirty="0" smtClean="0">
                <a:solidFill>
                  <a:srgbClr val="002060"/>
                </a:solidFill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</a:rPr>
              <a:t>a</a:t>
            </a:r>
            <a:r>
              <a:rPr lang="ru-RU" sz="2000" i="1" dirty="0" smtClean="0">
                <a:solidFill>
                  <a:srgbClr val="002060"/>
                </a:solidFill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</a:rPr>
              <a:t>merry</a:t>
            </a:r>
            <a:r>
              <a:rPr lang="ru-RU" sz="2000" i="1" dirty="0" smtClean="0">
                <a:solidFill>
                  <a:srgbClr val="002060"/>
                </a:solidFill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</a:rPr>
              <a:t>Christmas</a:t>
            </a:r>
            <a:r>
              <a:rPr lang="ru-RU" sz="2000" i="1" dirty="0" smtClean="0">
                <a:solidFill>
                  <a:srgbClr val="002060"/>
                </a:solidFill>
              </a:rPr>
              <a:t>” -</a:t>
            </a:r>
          </a:p>
          <a:p>
            <a:pPr lvl="0" algn="ctr"/>
            <a:r>
              <a:rPr lang="ru-RU" sz="2000" i="1" dirty="0" smtClean="0">
                <a:solidFill>
                  <a:srgbClr val="002060"/>
                </a:solidFill>
              </a:rPr>
              <a:t>Мы желаем вам счастливого рождества</a:t>
            </a:r>
            <a:endParaRPr lang="ru-RU" sz="2000" i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86380" y="2571744"/>
            <a:ext cx="351897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</a:rPr>
              <a:t>We wish you a merry Christmas</a:t>
            </a:r>
            <a:endParaRPr lang="ru-RU" sz="2000" i="1" dirty="0" smtClean="0">
              <a:solidFill>
                <a:srgbClr val="002060"/>
              </a:solidFill>
            </a:endParaRPr>
          </a:p>
          <a:p>
            <a:r>
              <a:rPr lang="en-US" sz="2000" b="1" i="1" dirty="0" smtClean="0">
                <a:solidFill>
                  <a:srgbClr val="002060"/>
                </a:solidFill>
              </a:rPr>
              <a:t>We wish you a merry Christmas</a:t>
            </a:r>
            <a:endParaRPr lang="ru-RU" sz="2000" i="1" dirty="0" smtClean="0">
              <a:solidFill>
                <a:srgbClr val="002060"/>
              </a:solidFill>
            </a:endParaRPr>
          </a:p>
          <a:p>
            <a:r>
              <a:rPr lang="en-US" sz="2000" b="1" i="1" dirty="0" smtClean="0">
                <a:solidFill>
                  <a:srgbClr val="002060"/>
                </a:solidFill>
              </a:rPr>
              <a:t>We wish you a merry Christmas</a:t>
            </a:r>
            <a:endParaRPr lang="ru-RU" sz="2000" i="1" dirty="0" smtClean="0">
              <a:solidFill>
                <a:srgbClr val="002060"/>
              </a:solidFill>
            </a:endParaRPr>
          </a:p>
          <a:p>
            <a:r>
              <a:rPr lang="en-US" sz="2000" b="1" i="1" dirty="0" smtClean="0">
                <a:solidFill>
                  <a:srgbClr val="002060"/>
                </a:solidFill>
              </a:rPr>
              <a:t>And a happy New Year.</a:t>
            </a:r>
            <a:endParaRPr lang="ru-RU" sz="2000" i="1" dirty="0" smtClean="0">
              <a:solidFill>
                <a:srgbClr val="002060"/>
              </a:solidFill>
            </a:endParaRPr>
          </a:p>
          <a:p>
            <a:r>
              <a:rPr lang="en-US" sz="2000" b="1" i="1" dirty="0" smtClean="0">
                <a:solidFill>
                  <a:srgbClr val="002060"/>
                </a:solidFill>
              </a:rPr>
              <a:t>Glad tidings we bring</a:t>
            </a:r>
            <a:endParaRPr lang="ru-RU" sz="2000" i="1" dirty="0" smtClean="0">
              <a:solidFill>
                <a:srgbClr val="002060"/>
              </a:solidFill>
            </a:endParaRPr>
          </a:p>
          <a:p>
            <a:r>
              <a:rPr lang="en-US" sz="2000" b="1" i="1" dirty="0" smtClean="0">
                <a:solidFill>
                  <a:srgbClr val="002060"/>
                </a:solidFill>
              </a:rPr>
              <a:t>To you and your kin;</a:t>
            </a:r>
            <a:endParaRPr lang="ru-RU" sz="2000" i="1" dirty="0" smtClean="0">
              <a:solidFill>
                <a:srgbClr val="002060"/>
              </a:solidFill>
            </a:endParaRPr>
          </a:p>
          <a:p>
            <a:r>
              <a:rPr lang="ru-RU" sz="2000" b="1" i="1" dirty="0" err="1" smtClean="0">
                <a:solidFill>
                  <a:srgbClr val="002060"/>
                </a:solidFill>
              </a:rPr>
              <a:t>Glad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tidings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for</a:t>
            </a:r>
            <a:r>
              <a:rPr lang="ru-RU" sz="2000" b="1" i="1" dirty="0" smtClean="0">
                <a:solidFill>
                  <a:srgbClr val="002060"/>
                </a:solidFill>
              </a:rPr>
              <a:t> </a:t>
            </a:r>
            <a:r>
              <a:rPr lang="ru-RU" sz="2000" b="1" i="1" dirty="0" err="1" smtClean="0">
                <a:solidFill>
                  <a:srgbClr val="002060"/>
                </a:solidFill>
              </a:rPr>
              <a:t>Christmas</a:t>
            </a:r>
            <a:endParaRPr lang="ru-RU" sz="2000" i="1" dirty="0" smtClean="0">
              <a:solidFill>
                <a:srgbClr val="002060"/>
              </a:solidFill>
            </a:endParaRPr>
          </a:p>
          <a:p>
            <a:r>
              <a:rPr lang="en-US" sz="2000" b="1" i="1" dirty="0" smtClean="0">
                <a:solidFill>
                  <a:srgbClr val="002060"/>
                </a:solidFill>
              </a:rPr>
              <a:t>And a happy New Year!</a:t>
            </a:r>
            <a:endParaRPr lang="ru-RU" sz="2000" i="1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christmas-songs-111x15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2357430"/>
            <a:ext cx="2428892" cy="32822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hristmas-1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357290" y="1142984"/>
            <a:ext cx="7649786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solidFill>
                  <a:schemeClr val="bg1"/>
                </a:solidFill>
              </a:rPr>
              <a:t>Еще одна очень известная английская</a:t>
            </a:r>
          </a:p>
          <a:p>
            <a:r>
              <a:rPr lang="ru-RU" sz="2000" i="1" dirty="0" smtClean="0">
                <a:solidFill>
                  <a:schemeClr val="bg1"/>
                </a:solidFill>
              </a:rPr>
              <a:t> детская шуточная песенка на Рождество:</a:t>
            </a:r>
          </a:p>
          <a:p>
            <a:r>
              <a:rPr lang="ru-RU" sz="2000" i="1" dirty="0" smtClean="0">
                <a:solidFill>
                  <a:schemeClr val="bg1"/>
                </a:solidFill>
              </a:rPr>
              <a:t> “</a:t>
            </a:r>
            <a:r>
              <a:rPr lang="ru-RU" sz="2000" i="1" dirty="0" err="1" smtClean="0">
                <a:solidFill>
                  <a:schemeClr val="bg1"/>
                </a:solidFill>
              </a:rPr>
              <a:t>All</a:t>
            </a:r>
            <a:r>
              <a:rPr lang="ru-RU" sz="2000" i="1" dirty="0" smtClean="0">
                <a:solidFill>
                  <a:schemeClr val="bg1"/>
                </a:solidFill>
              </a:rPr>
              <a:t> I </a:t>
            </a:r>
            <a:r>
              <a:rPr lang="ru-RU" sz="2000" i="1" dirty="0" err="1" smtClean="0">
                <a:solidFill>
                  <a:schemeClr val="bg1"/>
                </a:solidFill>
              </a:rPr>
              <a:t>Want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err="1" smtClean="0">
                <a:solidFill>
                  <a:schemeClr val="bg1"/>
                </a:solidFill>
              </a:rPr>
              <a:t>For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err="1" smtClean="0">
                <a:solidFill>
                  <a:schemeClr val="bg1"/>
                </a:solidFill>
              </a:rPr>
              <a:t>Christmas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err="1" smtClean="0">
                <a:solidFill>
                  <a:schemeClr val="bg1"/>
                </a:solidFill>
              </a:rPr>
              <a:t>Is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err="1" smtClean="0">
                <a:solidFill>
                  <a:schemeClr val="bg1"/>
                </a:solidFill>
              </a:rPr>
              <a:t>My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err="1" smtClean="0">
                <a:solidFill>
                  <a:schemeClr val="bg1"/>
                </a:solidFill>
              </a:rPr>
              <a:t>Two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err="1" smtClean="0">
                <a:solidFill>
                  <a:schemeClr val="bg1"/>
                </a:solidFill>
              </a:rPr>
              <a:t>Front</a:t>
            </a:r>
            <a:r>
              <a:rPr lang="ru-RU" sz="2000" i="1" dirty="0" smtClean="0">
                <a:solidFill>
                  <a:schemeClr val="bg1"/>
                </a:solidFill>
              </a:rPr>
              <a:t> </a:t>
            </a:r>
            <a:r>
              <a:rPr lang="ru-RU" sz="2000" i="1" dirty="0" err="1" smtClean="0">
                <a:solidFill>
                  <a:schemeClr val="bg1"/>
                </a:solidFill>
              </a:rPr>
              <a:t>Teeth</a:t>
            </a:r>
            <a:r>
              <a:rPr lang="ru-RU" sz="2000" i="1" dirty="0" smtClean="0">
                <a:solidFill>
                  <a:schemeClr val="bg1"/>
                </a:solidFill>
              </a:rPr>
              <a:t> /</a:t>
            </a:r>
          </a:p>
          <a:p>
            <a:r>
              <a:rPr lang="ru-RU" sz="2000" i="1" dirty="0" smtClean="0">
                <a:solidFill>
                  <a:schemeClr val="bg1"/>
                </a:solidFill>
              </a:rPr>
              <a:t> Все что я хочу получить на Рождество – два моих передних зуба”.</a:t>
            </a:r>
          </a:p>
          <a:p>
            <a:endParaRPr lang="ru-RU" dirty="0"/>
          </a:p>
        </p:txBody>
      </p:sp>
      <p:pic>
        <p:nvPicPr>
          <p:cNvPr id="4" name="Рисунок 3" descr="a-charlie-brown-christmas-150x1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28" y="3357562"/>
            <a:ext cx="3929085" cy="29337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merry_christm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298</Words>
  <PresentationFormat>Экран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Генерал Бардак</dc:creator>
  <cp:lastModifiedBy>Мистериан</cp:lastModifiedBy>
  <cp:revision>7</cp:revision>
  <dcterms:created xsi:type="dcterms:W3CDTF">2011-12-22T15:17:51Z</dcterms:created>
  <dcterms:modified xsi:type="dcterms:W3CDTF">2012-02-05T16:51:47Z</dcterms:modified>
</cp:coreProperties>
</file>